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amakuva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inaus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mikor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arak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uvan sara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1921130-2072-4CAD-ADD4-670EC7B12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852" y="137936"/>
            <a:ext cx="9440034" cy="1049867"/>
          </a:xfrm>
        </p:spPr>
        <p:txBody>
          <a:bodyPr/>
          <a:lstStyle/>
          <a:p>
            <a:r>
              <a:rPr lang="fi-FI" dirty="0"/>
              <a:t>Police </a:t>
            </a:r>
            <a:r>
              <a:rPr lang="fi-FI" dirty="0" err="1"/>
              <a:t>Car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8E428B9B-A434-4E4D-B5C6-4E8E2AE6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9677" y="5268878"/>
            <a:ext cx="9440034" cy="1049867"/>
          </a:xfrm>
        </p:spPr>
        <p:txBody>
          <a:bodyPr/>
          <a:lstStyle/>
          <a:p>
            <a:endParaRPr lang="fi-FI" dirty="0"/>
          </a:p>
        </p:txBody>
      </p:sp>
      <p:pic>
        <p:nvPicPr>
          <p:cNvPr id="3074" name="Picture 2" descr="Sketch">
            <a:extLst>
              <a:ext uri="{FF2B5EF4-FFF2-40B4-BE49-F238E27FC236}">
                <a16:creationId xmlns:a16="http://schemas.microsoft.com/office/drawing/2014/main" id="{EA88B31A-6B0C-412F-8FA6-9C4DDF39E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88" y="1204177"/>
            <a:ext cx="9698823" cy="55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764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1985A7A-F30F-4E03-B770-C561252A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Finished</a:t>
            </a:r>
            <a:r>
              <a:rPr lang="fi-FI" dirty="0"/>
              <a:t> </a:t>
            </a:r>
            <a:r>
              <a:rPr lang="fi-FI" dirty="0" err="1"/>
              <a:t>prototype</a:t>
            </a:r>
            <a:endParaRPr lang="fi-FI" dirty="0"/>
          </a:p>
        </p:txBody>
      </p:sp>
      <p:sp>
        <p:nvSpPr>
          <p:cNvPr id="7" name="Sisällön paikkamerkki 6">
            <a:extLst>
              <a:ext uri="{FF2B5EF4-FFF2-40B4-BE49-F238E27FC236}">
                <a16:creationId xmlns:a16="http://schemas.microsoft.com/office/drawing/2014/main" id="{53308B97-419B-4653-B7BF-1A44067EC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8" y="1688487"/>
            <a:ext cx="4827582" cy="4058751"/>
          </a:xfrm>
        </p:spPr>
        <p:txBody>
          <a:bodyPr/>
          <a:lstStyle/>
          <a:p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does</a:t>
            </a:r>
            <a:r>
              <a:rPr lang="fi-FI" dirty="0"/>
              <a:t> it </a:t>
            </a:r>
            <a:r>
              <a:rPr lang="fi-FI" dirty="0" err="1"/>
              <a:t>do</a:t>
            </a:r>
            <a:endParaRPr lang="fi-FI" dirty="0"/>
          </a:p>
          <a:p>
            <a:r>
              <a:rPr lang="fi-FI" dirty="0" err="1"/>
              <a:t>Measures</a:t>
            </a:r>
            <a:r>
              <a:rPr lang="fi-FI" dirty="0"/>
              <a:t> </a:t>
            </a:r>
            <a:r>
              <a:rPr lang="fi-FI" dirty="0" err="1"/>
              <a:t>speed</a:t>
            </a:r>
            <a:r>
              <a:rPr lang="fi-FI" dirty="0"/>
              <a:t> and </a:t>
            </a:r>
            <a:r>
              <a:rPr lang="fi-FI" dirty="0" err="1"/>
              <a:t>distance</a:t>
            </a:r>
            <a:endParaRPr lang="fi-FI" dirty="0"/>
          </a:p>
          <a:p>
            <a:r>
              <a:rPr lang="fi-FI" dirty="0"/>
              <a:t>LED </a:t>
            </a:r>
            <a:r>
              <a:rPr lang="fi-FI" dirty="0" err="1"/>
              <a:t>blinking</a:t>
            </a:r>
            <a:r>
              <a:rPr lang="fi-FI" dirty="0"/>
              <a:t>  and </a:t>
            </a:r>
            <a:r>
              <a:rPr lang="fi-FI" dirty="0" err="1"/>
              <a:t>buzzer</a:t>
            </a:r>
            <a:r>
              <a:rPr lang="fi-FI" dirty="0"/>
              <a:t> </a:t>
            </a:r>
            <a:r>
              <a:rPr lang="fi-FI" dirty="0" err="1"/>
              <a:t>mimic</a:t>
            </a:r>
            <a:r>
              <a:rPr lang="fi-FI" dirty="0"/>
              <a:t> a </a:t>
            </a:r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police</a:t>
            </a:r>
            <a:r>
              <a:rPr lang="fi-FI" dirty="0"/>
              <a:t> </a:t>
            </a:r>
            <a:r>
              <a:rPr lang="fi-FI" dirty="0" err="1"/>
              <a:t>car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94227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25E19D3-1CAE-4C82-86FC-C566A949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Challenges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32860CB-5503-49DD-B1D0-FC17D7E6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517528" cy="4058751"/>
          </a:xfrm>
        </p:spPr>
        <p:txBody>
          <a:bodyPr/>
          <a:lstStyle/>
          <a:p>
            <a:r>
              <a:rPr lang="fi-FI" dirty="0" err="1"/>
              <a:t>Milling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shield</a:t>
            </a:r>
            <a:endParaRPr lang="fi-FI" dirty="0"/>
          </a:p>
          <a:p>
            <a:r>
              <a:rPr lang="fi-FI" dirty="0" err="1"/>
              <a:t>Coding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buzzer</a:t>
            </a:r>
            <a:r>
              <a:rPr lang="fi-FI" dirty="0"/>
              <a:t> and </a:t>
            </a:r>
            <a:r>
              <a:rPr lang="fi-FI" dirty="0" err="1"/>
              <a:t>leds</a:t>
            </a:r>
            <a:r>
              <a:rPr lang="fi-FI" dirty="0"/>
              <a:t> to </a:t>
            </a:r>
            <a:r>
              <a:rPr lang="fi-FI" dirty="0" err="1"/>
              <a:t>work</a:t>
            </a:r>
            <a:r>
              <a:rPr lang="fi-FI" dirty="0"/>
              <a:t> </a:t>
            </a:r>
            <a:r>
              <a:rPr lang="fi-FI" dirty="0" err="1"/>
              <a:t>simultaneously</a:t>
            </a:r>
            <a:endParaRPr lang="fi-FI" dirty="0"/>
          </a:p>
          <a:p>
            <a:r>
              <a:rPr lang="fi-FI" dirty="0"/>
              <a:t>3d-modeling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cars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 ( </a:t>
            </a:r>
            <a:r>
              <a:rPr lang="fi-FI" dirty="0" err="1"/>
              <a:t>ultimately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had</a:t>
            </a:r>
            <a:r>
              <a:rPr lang="fi-FI" dirty="0"/>
              <a:t> to </a:t>
            </a:r>
            <a:r>
              <a:rPr lang="fi-FI" dirty="0" err="1"/>
              <a:t>discard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plans</a:t>
            </a:r>
            <a:r>
              <a:rPr lang="fi-FI" dirty="0"/>
              <a:t> to 3d-print it)</a:t>
            </a:r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80911026-A6A9-47B8-9AE3-55749417D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604" y="1580050"/>
            <a:ext cx="3105150" cy="243840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46E9FED-EA9D-4277-A81A-EE3C3F103202}"/>
              </a:ext>
            </a:extLst>
          </p:cNvPr>
          <p:cNvSpPr txBox="1"/>
          <p:nvPr/>
        </p:nvSpPr>
        <p:spPr>
          <a:xfrm>
            <a:off x="4874604" y="4252547"/>
            <a:ext cx="315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Failed</a:t>
            </a:r>
            <a:r>
              <a:rPr lang="fi-FI" dirty="0"/>
              <a:t> </a:t>
            </a:r>
            <a:r>
              <a:rPr lang="fi-FI" dirty="0" err="1"/>
              <a:t>shield</a:t>
            </a:r>
            <a:endParaRPr lang="fi-FI" dirty="0"/>
          </a:p>
        </p:txBody>
      </p:sp>
      <p:pic>
        <p:nvPicPr>
          <p:cNvPr id="2052" name="Picture 4" descr="3D">
            <a:extLst>
              <a:ext uri="{FF2B5EF4-FFF2-40B4-BE49-F238E27FC236}">
                <a16:creationId xmlns:a16="http://schemas.microsoft.com/office/drawing/2014/main" id="{AD2129D3-11D1-4D72-823F-D6E893707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513" y="1094825"/>
            <a:ext cx="38290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F893D0F3-763A-4D73-94E2-8DF39AFC9854}"/>
              </a:ext>
            </a:extLst>
          </p:cNvPr>
          <p:cNvSpPr txBox="1"/>
          <p:nvPr/>
        </p:nvSpPr>
        <p:spPr>
          <a:xfrm>
            <a:off x="8181975" y="5305425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Discarded</a:t>
            </a:r>
            <a:r>
              <a:rPr lang="fi-FI" dirty="0"/>
              <a:t> 3d-model</a:t>
            </a:r>
          </a:p>
        </p:txBody>
      </p:sp>
    </p:spTree>
    <p:extLst>
      <p:ext uri="{BB962C8B-B14F-4D97-AF65-F5344CB8AC3E}">
        <p14:creationId xmlns:p14="http://schemas.microsoft.com/office/powerpoint/2010/main" val="118098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7891F03-2CD3-4980-A86F-F3D818DD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Final</a:t>
            </a:r>
            <a:r>
              <a:rPr lang="fi-FI" dirty="0"/>
              <a:t> </a:t>
            </a:r>
            <a:r>
              <a:rPr lang="fi-FI" dirty="0" err="1"/>
              <a:t>word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FD6FA63A-9662-4849-9129-6C6C54929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Disappointed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didnt</a:t>
            </a:r>
            <a:r>
              <a:rPr lang="fi-FI" dirty="0"/>
              <a:t> </a:t>
            </a:r>
            <a:r>
              <a:rPr lang="fi-FI" dirty="0" err="1"/>
              <a:t>get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3d-model</a:t>
            </a:r>
          </a:p>
          <a:p>
            <a:r>
              <a:rPr lang="fi-FI" dirty="0"/>
              <a:t>(</a:t>
            </a:r>
            <a:r>
              <a:rPr lang="fi-FI" dirty="0" err="1"/>
              <a:t>Coding</a:t>
            </a:r>
            <a:r>
              <a:rPr lang="fi-FI" dirty="0"/>
              <a:t>)</a:t>
            </a:r>
          </a:p>
          <a:p>
            <a:r>
              <a:rPr lang="fi-FI" dirty="0"/>
              <a:t>Still </a:t>
            </a:r>
            <a:r>
              <a:rPr lang="fi-FI" dirty="0" err="1"/>
              <a:t>satisfied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got made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1280AA7F-7957-424A-BAD3-B921747F3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950" y="1657350"/>
            <a:ext cx="2838450" cy="289560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95EBE5FB-533D-45ED-B656-D2DE0A692E8F}"/>
              </a:ext>
            </a:extLst>
          </p:cNvPr>
          <p:cNvSpPr txBox="1"/>
          <p:nvPr/>
        </p:nvSpPr>
        <p:spPr>
          <a:xfrm>
            <a:off x="8096250" y="4772025"/>
            <a:ext cx="3171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3d-model of a </a:t>
            </a:r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tire</a:t>
            </a:r>
            <a:endParaRPr lang="fi-FI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A7E7B031-216E-4ED3-95ED-F90C9F381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1" y="3228975"/>
            <a:ext cx="2914650" cy="2486025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21AB3065-B99F-4A63-BA6E-58C6B348C41C}"/>
              </a:ext>
            </a:extLst>
          </p:cNvPr>
          <p:cNvSpPr txBox="1"/>
          <p:nvPr/>
        </p:nvSpPr>
        <p:spPr>
          <a:xfrm>
            <a:off x="4629150" y="5943599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Final</a:t>
            </a:r>
            <a:r>
              <a:rPr lang="fi-FI" dirty="0"/>
              <a:t> </a:t>
            </a:r>
            <a:r>
              <a:rPr lang="fi-FI" dirty="0" err="1"/>
              <a:t>Shield</a:t>
            </a:r>
            <a:endParaRPr lang="fi-FI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7DFCB06C-ABB1-46B0-9506-F19FA7562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851" y="3305175"/>
            <a:ext cx="2619375" cy="1466850"/>
          </a:xfrm>
          <a:prstGeom prst="rect">
            <a:avLst/>
          </a:prstGeom>
        </p:spPr>
      </p:pic>
      <p:sp>
        <p:nvSpPr>
          <p:cNvPr id="9" name="Tekstiruutu 8">
            <a:extLst>
              <a:ext uri="{FF2B5EF4-FFF2-40B4-BE49-F238E27FC236}">
                <a16:creationId xmlns:a16="http://schemas.microsoft.com/office/drawing/2014/main" id="{7A450EF1-1F3B-420B-BDC6-59277D428DCA}"/>
              </a:ext>
            </a:extLst>
          </p:cNvPr>
          <p:cNvSpPr txBox="1"/>
          <p:nvPr/>
        </p:nvSpPr>
        <p:spPr>
          <a:xfrm>
            <a:off x="1704975" y="4956691"/>
            <a:ext cx="2724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Lcd</a:t>
            </a:r>
            <a:r>
              <a:rPr lang="fi-FI" dirty="0"/>
              <a:t> and </a:t>
            </a:r>
            <a:r>
              <a:rPr lang="fi-FI" dirty="0" err="1"/>
              <a:t>ultrasonic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</a:t>
            </a:r>
            <a:r>
              <a:rPr lang="fi-FI" dirty="0" err="1"/>
              <a:t>testing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31070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D264B7F-BE9C-47E4-B492-D46026649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End</a:t>
            </a:r>
            <a:endParaRPr lang="fi-FI" dirty="0"/>
          </a:p>
        </p:txBody>
      </p:sp>
      <p:sp>
        <p:nvSpPr>
          <p:cNvPr id="5" name="Sisällön paikkamerkki 4">
            <a:extLst>
              <a:ext uri="{FF2B5EF4-FFF2-40B4-BE49-F238E27FC236}">
                <a16:creationId xmlns:a16="http://schemas.microsoft.com/office/drawing/2014/main" id="{38C8DEFA-BF7D-48E7-A45F-0E602C026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354036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iuskekiv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TM04033929[[fn=Liuskekivi]]</Template>
  <TotalTime>55</TotalTime>
  <Words>87</Words>
  <Application>Microsoft Office PowerPoint</Application>
  <PresentationFormat>Laajakuva</PresentationFormat>
  <Paragraphs>19</Paragraphs>
  <Slides>5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5</vt:i4>
      </vt:variant>
    </vt:vector>
  </HeadingPairs>
  <TitlesOfParts>
    <vt:vector size="10" baseType="lpstr">
      <vt:lpstr>Arial</vt:lpstr>
      <vt:lpstr>Calisto MT</vt:lpstr>
      <vt:lpstr>Trebuchet MS</vt:lpstr>
      <vt:lpstr>Wingdings 2</vt:lpstr>
      <vt:lpstr>Liuskekivi</vt:lpstr>
      <vt:lpstr>Police Car</vt:lpstr>
      <vt:lpstr>Finished prototype</vt:lpstr>
      <vt:lpstr>Challenges</vt:lpstr>
      <vt:lpstr>Final word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Police Car</dc:title>
  <dc:creator>Niko</dc:creator>
  <cp:lastModifiedBy>Niko</cp:lastModifiedBy>
  <cp:revision>6</cp:revision>
  <dcterms:created xsi:type="dcterms:W3CDTF">2018-05-07T10:22:53Z</dcterms:created>
  <dcterms:modified xsi:type="dcterms:W3CDTF">2018-05-07T11:18:38Z</dcterms:modified>
</cp:coreProperties>
</file>